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9" r:id="rId5"/>
    <p:sldId id="264" r:id="rId6"/>
    <p:sldId id="266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87" d="100"/>
          <a:sy n="87" d="100"/>
        </p:scale>
        <p:origin x="10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6.wmf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3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43000" y="0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PHÒNG GD&amp;ĐT </a:t>
            </a:r>
            <a:r>
              <a:rPr lang="vi-VN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HUYỆN CỦ CHI</a:t>
            </a: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 TH </a:t>
            </a:r>
            <a:r>
              <a:rPr lang="vi-VN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LÊ VĂN THẾ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76600" y="6324600"/>
            <a:ext cx="25146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vi-VN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Hà Hồng Phúc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19200" y="2514600"/>
            <a:ext cx="7159602" cy="2743200"/>
          </a:xfrm>
          <a:prstGeom prst="rect">
            <a:avLst/>
          </a:prstGeom>
          <a:noFill/>
        </p:spPr>
        <p:txBody>
          <a:bodyPr spcFirstLastPara="1" wrap="none" numCol="1">
            <a:prstTxWarp prst="textArchUp">
              <a:avLst>
                <a:gd name="adj" fmla="val 10878711"/>
              </a:avLst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Chào mừng các bạn đến với tiết học trực tuyến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 b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Môn: Thể dục</a:t>
            </a:r>
            <a:r>
              <a:rPr lang="vi-VN" sz="3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LỚP 4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30" descr="2067166a35x1e8i0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 descr="729747d8za2kbusq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2590800"/>
            <a:ext cx="4724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23622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0" y="25146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38600" y="3581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8200" y="15240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76400" y="2438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2800" y="25146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4" descr="POINSET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2" descr="POINSET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>
            <a:off x="7772400" y="-76200"/>
            <a:ext cx="1295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9" descr="pretty_flower_orange_hb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9" descr="pretty_flower_orange_hb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286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66800" y="3048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18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723900" y="24387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NĂM HỌC: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202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1 -2022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THỂ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DỤC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LỚP 4 – TUẦN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err="1"/>
              <a:t>Bài</a:t>
            </a:r>
            <a:r>
              <a:rPr lang="en-US" sz="2400" b="1" dirty="0"/>
              <a:t> : </a:t>
            </a:r>
            <a:r>
              <a:rPr lang="en-US" sz="2400" b="1" dirty="0" smtClean="0"/>
              <a:t>3</a:t>
            </a: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b="1" dirty="0" smtClean="0"/>
              <a:t>QUAY </a:t>
            </a:r>
            <a:r>
              <a:rPr lang="en-US" sz="2400" b="1" dirty="0"/>
              <a:t>PHẢI, QUAY TRÁI, DÀN HÀNG, DỒN HÀNG</a:t>
            </a:r>
            <a:endParaRPr lang="en-US" sz="2400" dirty="0"/>
          </a:p>
          <a:p>
            <a:r>
              <a:rPr lang="en-US" sz="2400" b="1" dirty="0"/>
              <a:t>TRÒ CHƠI “THI XẾP HÀNG NHANH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057400"/>
            <a:ext cx="17526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1.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Địa điểm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2057400"/>
            <a:ext cx="67818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Nơi thóang mát: Ban công, phòng khách, ngoài sân...</a:t>
            </a:r>
            <a:endParaRPr lang="en-US" sz="240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>
            <a:off x="1981200" y="2288233"/>
            <a:ext cx="3810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2400" y="3352800"/>
            <a:ext cx="213359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2. Phương tiện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19400" y="3124200"/>
            <a:ext cx="60960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Trang phục gọn gàng, đeo giày thể thao hoặc dép quai hậu</a:t>
            </a:r>
            <a:endParaRPr lang="en-US" sz="240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362200" y="3581400"/>
            <a:ext cx="457201" cy="223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30" descr="2067166a35x1e8i0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0480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9" descr="pretty_flower_orange_hb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9" descr="pretty_flower_orange_hb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2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7772400" y="-76200"/>
            <a:ext cx="1295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729747d8za2kbusq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19400" y="3733800"/>
            <a:ext cx="4876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3" descr="3d butterfly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0" y="38862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3" descr="3d butterfly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05600" y="4572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27463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14478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3716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729747d8za2kbusq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7400" y="2950027"/>
            <a:ext cx="5715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81000" y="2971800"/>
            <a:ext cx="1843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3962400"/>
            <a:ext cx="9144000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Mời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tất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cả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bạn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đứng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lên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chúng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ta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cùng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khởi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động</a:t>
            </a:r>
            <a:endParaRPr lang="vi-VN" sz="3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vi-VN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Xoay các khớp của cơ thể:</a:t>
            </a:r>
          </a:p>
          <a:p>
            <a:pPr marL="457200" indent="-457200" algn="ctr">
              <a:buFontTx/>
              <a:buChar char="-"/>
            </a:pPr>
            <a:r>
              <a:rPr lang="vi-VN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Cổ chân + cổ  tay.</a:t>
            </a:r>
          </a:p>
          <a:p>
            <a:pPr algn="ctr"/>
            <a:r>
              <a:rPr lang="vi-VN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Gối, hông, cánh tay, cổ....</a:t>
            </a:r>
            <a:endParaRPr lang="en-US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4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15240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219200" y="322183"/>
            <a:ext cx="6553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3</a:t>
            </a:r>
            <a:endParaRPr lang="en-US" sz="1200" dirty="0">
              <a:latin typeface="VnTimesNewRoma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71500" algn="ctr">
              <a:spcAft>
                <a:spcPts val="0"/>
              </a:spcAft>
            </a:pPr>
            <a:r>
              <a:rPr lang="en-US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VnTimesNewRoma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71500" algn="ctr"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QUAY PHẢI, QUAY TRÁI, DÀN HÀNG, DỒN HÀNG</a:t>
            </a:r>
            <a:endParaRPr lang="en-US" sz="1200" dirty="0">
              <a:latin typeface="VnTimesNewRoma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TRÒ CHƠI “THI XẾP HÀNG NHANH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046" name="Rectangle 22"/>
          <p:cNvSpPr>
            <a:spLocks noChangeArrowheads="1"/>
          </p:cNvSpPr>
          <p:nvPr/>
        </p:nvSpPr>
        <p:spPr bwMode="auto">
          <a:xfrm>
            <a:off x="304800" y="3048000"/>
            <a:ext cx="3733800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3600" b="1" dirty="0"/>
              <a:t>1:Phần </a:t>
            </a:r>
            <a:r>
              <a:rPr lang="en-US" sz="3600" b="1" dirty="0" err="1"/>
              <a:t>mở</a:t>
            </a:r>
            <a:r>
              <a:rPr lang="en-US" sz="3600" b="1" dirty="0"/>
              <a:t> </a:t>
            </a:r>
            <a:r>
              <a:rPr lang="en-US" sz="3600" b="1" dirty="0" err="1" smtClean="0"/>
              <a:t>đầu</a:t>
            </a:r>
            <a:r>
              <a:rPr lang="vi-VN" sz="3600" b="1" dirty="0" smtClean="0"/>
              <a:t>:6’</a:t>
            </a:r>
            <a:endParaRPr lang="en-US" sz="3600" dirty="0" smtClean="0">
              <a:solidFill>
                <a:srgbClr val="FF0000"/>
              </a:solidFill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29048" name="Rectangle 24"/>
          <p:cNvSpPr>
            <a:spLocks noChangeArrowheads="1"/>
          </p:cNvSpPr>
          <p:nvPr/>
        </p:nvSpPr>
        <p:spPr bwMode="auto">
          <a:xfrm>
            <a:off x="304800" y="4953000"/>
            <a:ext cx="3733800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-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lớp</a:t>
            </a:r>
            <a:r>
              <a:rPr lang="en-US" sz="2400" dirty="0"/>
              <a:t>, </a:t>
            </a:r>
            <a:r>
              <a:rPr lang="en-US" sz="2400" dirty="0" err="1"/>
              <a:t>phổ</a:t>
            </a:r>
            <a:r>
              <a:rPr lang="en-US" sz="2400" dirty="0"/>
              <a:t> </a:t>
            </a:r>
            <a:r>
              <a:rPr lang="en-US" sz="2400" dirty="0" err="1"/>
              <a:t>biến</a:t>
            </a:r>
            <a:r>
              <a:rPr lang="en-US" sz="2400" dirty="0"/>
              <a:t> </a:t>
            </a:r>
            <a:r>
              <a:rPr lang="en-US" sz="2400" dirty="0" err="1"/>
              <a:t>nội</a:t>
            </a:r>
            <a:r>
              <a:rPr lang="en-US" sz="2400" dirty="0"/>
              <a:t> </a:t>
            </a:r>
            <a:r>
              <a:rPr lang="en-US" sz="2400" dirty="0" smtClean="0"/>
              <a:t>dung, </a:t>
            </a:r>
            <a:r>
              <a:rPr lang="en-US" sz="2400" dirty="0" err="1"/>
              <a:t>yêu</a:t>
            </a:r>
            <a:r>
              <a:rPr lang="en-US" sz="2400" dirty="0"/>
              <a:t> </a:t>
            </a:r>
            <a:r>
              <a:rPr lang="en-US" sz="2400" dirty="0" err="1"/>
              <a:t>cầu</a:t>
            </a:r>
            <a:r>
              <a:rPr lang="en-US" sz="2400" dirty="0"/>
              <a:t> </a:t>
            </a:r>
            <a:r>
              <a:rPr lang="en-US" sz="2400" dirty="0" err="1"/>
              <a:t>giờ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.</a:t>
            </a:r>
          </a:p>
          <a:p>
            <a:r>
              <a:rPr lang="en-US" sz="2400" dirty="0"/>
              <a:t> - </a:t>
            </a:r>
            <a:r>
              <a:rPr lang="en-US" sz="2400" dirty="0" err="1"/>
              <a:t>Đứng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 </a:t>
            </a:r>
            <a:r>
              <a:rPr lang="en-US" sz="2400" dirty="0" err="1"/>
              <a:t>chỗ</a:t>
            </a:r>
            <a:r>
              <a:rPr lang="en-US" sz="2400" dirty="0"/>
              <a:t> </a:t>
            </a:r>
            <a:r>
              <a:rPr lang="en-US" sz="2400" dirty="0" err="1"/>
              <a:t>vỗ</a:t>
            </a:r>
            <a:r>
              <a:rPr lang="en-US" sz="2400" dirty="0"/>
              <a:t> </a:t>
            </a:r>
            <a:r>
              <a:rPr lang="en-US" sz="2400" dirty="0" err="1"/>
              <a:t>tay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hát</a:t>
            </a:r>
            <a:r>
              <a:rPr lang="en-US" sz="2400" dirty="0"/>
              <a:t> 1 </a:t>
            </a:r>
            <a:r>
              <a:rPr lang="en-US" sz="2400" dirty="0" err="1"/>
              <a:t>bài</a:t>
            </a:r>
            <a:endParaRPr lang="en-US" sz="2400" dirty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29049" name="Rectangle 25"/>
          <p:cNvSpPr>
            <a:spLocks noChangeArrowheads="1"/>
          </p:cNvSpPr>
          <p:nvPr/>
        </p:nvSpPr>
        <p:spPr bwMode="auto">
          <a:xfrm>
            <a:off x="4876800" y="4191000"/>
            <a:ext cx="3810000" cy="22243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- </a:t>
            </a:r>
            <a:r>
              <a:rPr lang="en-US" sz="2400" dirty="0" err="1"/>
              <a:t>Giậm</a:t>
            </a:r>
            <a:r>
              <a:rPr lang="en-US" sz="2400" dirty="0"/>
              <a:t> </a:t>
            </a:r>
            <a:r>
              <a:rPr lang="en-US" sz="2400" dirty="0" err="1"/>
              <a:t>chân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 </a:t>
            </a:r>
            <a:r>
              <a:rPr lang="en-US" sz="2400" dirty="0" err="1"/>
              <a:t>chỗ</a:t>
            </a:r>
            <a:r>
              <a:rPr lang="en-US" sz="2400" dirty="0"/>
              <a:t> 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nhịp</a:t>
            </a:r>
            <a:r>
              <a:rPr lang="en-US" sz="2400" dirty="0"/>
              <a:t> 1-2.</a:t>
            </a:r>
          </a:p>
          <a:p>
            <a:r>
              <a:rPr lang="en-US" sz="2400" dirty="0"/>
              <a:t> - </a:t>
            </a:r>
            <a:r>
              <a:rPr lang="en-US" sz="2400" dirty="0" err="1"/>
              <a:t>Xoay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khớp</a:t>
            </a:r>
            <a:r>
              <a:rPr lang="en-US" sz="2400" dirty="0"/>
              <a:t> </a:t>
            </a:r>
            <a:r>
              <a:rPr lang="en-US" sz="2400" dirty="0" err="1"/>
              <a:t>toàn</a:t>
            </a:r>
            <a:r>
              <a:rPr lang="en-US" sz="2400" dirty="0"/>
              <a:t> </a:t>
            </a:r>
            <a:r>
              <a:rPr lang="en-US" sz="2400" dirty="0" err="1"/>
              <a:t>thân</a:t>
            </a:r>
            <a:endParaRPr lang="en-US" sz="2400" dirty="0"/>
          </a:p>
          <a:p>
            <a:r>
              <a:rPr lang="en-US" sz="2400" dirty="0"/>
              <a:t> - </a:t>
            </a:r>
            <a:r>
              <a:rPr lang="en-US" sz="2400" dirty="0" err="1"/>
              <a:t>Chơi</a:t>
            </a:r>
            <a:r>
              <a:rPr lang="en-US" sz="2400" dirty="0"/>
              <a:t> </a:t>
            </a:r>
            <a:r>
              <a:rPr lang="en-US" sz="2400" dirty="0" err="1"/>
              <a:t>trò</a:t>
            </a:r>
            <a:r>
              <a:rPr lang="en-US" sz="2400" dirty="0"/>
              <a:t> </a:t>
            </a:r>
            <a:r>
              <a:rPr lang="en-US" sz="2400" dirty="0" err="1"/>
              <a:t>chơi</a:t>
            </a:r>
            <a:r>
              <a:rPr lang="en-US" sz="2400" b="1" dirty="0"/>
              <a:t> “</a:t>
            </a:r>
            <a:r>
              <a:rPr lang="en-US" sz="2400" b="1" dirty="0" err="1"/>
              <a:t>Tìm</a:t>
            </a:r>
            <a:r>
              <a:rPr lang="en-US" sz="2400" b="1" dirty="0"/>
              <a:t>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chỉ</a:t>
            </a:r>
            <a:r>
              <a:rPr lang="en-US" sz="2400" b="1" dirty="0"/>
              <a:t> </a:t>
            </a:r>
            <a:r>
              <a:rPr lang="en-US" sz="2400" b="1" dirty="0" err="1"/>
              <a:t>huy</a:t>
            </a:r>
            <a:r>
              <a:rPr lang="en-US" sz="2400" b="1" dirty="0"/>
              <a:t>”</a:t>
            </a:r>
            <a:endParaRPr lang="en-US" sz="2400" dirty="0" smtClean="0"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C0000"/>
              </a:solidFill>
              <a:effectLst/>
              <a:latin typeface="Calibri" pitchFamily="34" charset="0"/>
            </a:endParaRPr>
          </a:p>
        </p:txBody>
      </p:sp>
      <p:pic>
        <p:nvPicPr>
          <p:cNvPr id="16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3528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304800" y="369709"/>
            <a:ext cx="8305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NĂM HỌC: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202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1 -2022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THỂ DỤC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LỚP 4 – TUẦN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3</a:t>
            </a:r>
            <a:endParaRPr lang="en-US" sz="1600" dirty="0">
              <a:latin typeface="VnTimesNewRoma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71500" algn="ctr">
              <a:spcAft>
                <a:spcPts val="0"/>
              </a:spcAf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VnTimesNewRoma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71500" algn="ctr">
              <a:spcAft>
                <a:spcPts val="0"/>
              </a:spcAf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QUAY PHẢI, QUAY TRÁI, DÀN HÀNG, DỒN HÀNG</a:t>
            </a:r>
            <a:endParaRPr lang="en-US" sz="1600" dirty="0">
              <a:latin typeface="VnTimesNewRoma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TRÒ CHƠI “THI XẾP HÀNG 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NHANH”</a:t>
            </a:r>
            <a:endParaRPr lang="en-US" sz="2400" dirty="0"/>
          </a:p>
        </p:txBody>
      </p:sp>
      <p:pic>
        <p:nvPicPr>
          <p:cNvPr id="15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3102427" y="2100942"/>
            <a:ext cx="3733800" cy="62164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400" b="1" dirty="0"/>
              <a:t>2:Phần </a:t>
            </a:r>
            <a:r>
              <a:rPr lang="en-US" sz="2400" b="1" dirty="0" err="1"/>
              <a:t>cơ</a:t>
            </a:r>
            <a:r>
              <a:rPr lang="en-US" sz="2400" b="1" dirty="0"/>
              <a:t> </a:t>
            </a:r>
            <a:r>
              <a:rPr lang="en-US" sz="2400" b="1" dirty="0" err="1"/>
              <a:t>bản</a:t>
            </a:r>
            <a:r>
              <a:rPr lang="en-US" sz="2400" b="1" dirty="0" smtClean="0"/>
              <a:t>:</a:t>
            </a:r>
            <a:r>
              <a:rPr lang="vi-VN" sz="2400" b="1" dirty="0" smtClean="0"/>
              <a:t> 23 phút</a:t>
            </a:r>
            <a:endParaRPr lang="en-US" sz="2400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304800" y="2971800"/>
            <a:ext cx="3733800" cy="3581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 smtClean="0"/>
              <a:t> A </a:t>
            </a:r>
            <a:r>
              <a:rPr lang="en-US" sz="3200" b="1" dirty="0" smtClean="0"/>
              <a:t>:</a:t>
            </a:r>
            <a:r>
              <a:rPr lang="en-US" sz="3200" dirty="0" smtClean="0"/>
              <a:t> </a:t>
            </a:r>
            <a:r>
              <a:rPr lang="en-US" sz="3200" dirty="0"/>
              <a:t>- </a:t>
            </a:r>
            <a:r>
              <a:rPr lang="en-US" sz="3200" dirty="0" err="1"/>
              <a:t>Ôn</a:t>
            </a:r>
            <a:r>
              <a:rPr lang="en-US" sz="3200" dirty="0"/>
              <a:t> quay </a:t>
            </a:r>
            <a:r>
              <a:rPr lang="en-US" sz="3200" dirty="0" err="1"/>
              <a:t>phải</a:t>
            </a:r>
            <a:r>
              <a:rPr lang="en-US" sz="3200" dirty="0"/>
              <a:t>, quay </a:t>
            </a:r>
            <a:r>
              <a:rPr lang="en-US" sz="3200" dirty="0" err="1"/>
              <a:t>trái</a:t>
            </a:r>
            <a:r>
              <a:rPr lang="en-US" sz="3200" dirty="0"/>
              <a:t>; </a:t>
            </a:r>
            <a:r>
              <a:rPr lang="en-US" sz="3200" dirty="0" err="1"/>
              <a:t>dàn</a:t>
            </a:r>
            <a:r>
              <a:rPr lang="en-US" sz="3200" dirty="0"/>
              <a:t> </a:t>
            </a:r>
            <a:r>
              <a:rPr lang="en-US" sz="3200" dirty="0" err="1"/>
              <a:t>hàng,dồn</a:t>
            </a:r>
            <a:r>
              <a:rPr lang="en-US" sz="3200" dirty="0"/>
              <a:t> </a:t>
            </a:r>
            <a:r>
              <a:rPr lang="en-US" sz="3200" dirty="0" err="1"/>
              <a:t>hàng</a:t>
            </a:r>
            <a:r>
              <a:rPr lang="en-US" sz="3200" dirty="0"/>
              <a:t>.</a:t>
            </a:r>
          </a:p>
          <a:p>
            <a:r>
              <a:rPr lang="en-US" sz="3200" dirty="0" smtClean="0"/>
              <a:t>- Chia </a:t>
            </a:r>
            <a:r>
              <a:rPr lang="en-US" sz="3200" dirty="0" err="1" smtClean="0"/>
              <a:t>lớp</a:t>
            </a:r>
            <a:r>
              <a:rPr lang="en-US" sz="3200" dirty="0" smtClean="0"/>
              <a:t> </a:t>
            </a:r>
            <a:r>
              <a:rPr lang="en-US" sz="3200" dirty="0" err="1" smtClean="0"/>
              <a:t>từng</a:t>
            </a:r>
            <a:r>
              <a:rPr lang="en-US" sz="3200" dirty="0" smtClean="0"/>
              <a:t> </a:t>
            </a:r>
            <a:r>
              <a:rPr lang="en-US" sz="3200" dirty="0" err="1" smtClean="0"/>
              <a:t>tổ</a:t>
            </a:r>
            <a:r>
              <a:rPr lang="en-US" sz="3200" dirty="0" smtClean="0"/>
              <a:t> </a:t>
            </a:r>
            <a:r>
              <a:rPr lang="en-US" sz="3200" dirty="0" err="1" smtClean="0"/>
              <a:t>tập</a:t>
            </a:r>
            <a:r>
              <a:rPr lang="en-US" sz="3200" dirty="0" smtClean="0"/>
              <a:t> </a:t>
            </a:r>
            <a:r>
              <a:rPr lang="en-US" sz="3200" dirty="0" err="1" smtClean="0"/>
              <a:t>luyện</a:t>
            </a:r>
            <a:r>
              <a:rPr lang="en-US" sz="3200" dirty="0" smtClean="0"/>
              <a:t> do </a:t>
            </a:r>
            <a:r>
              <a:rPr lang="en-US" sz="3200" dirty="0" err="1" smtClean="0"/>
              <a:t>tổ</a:t>
            </a:r>
            <a:r>
              <a:rPr lang="en-US" sz="3200" dirty="0" smtClean="0"/>
              <a:t> </a:t>
            </a:r>
            <a:r>
              <a:rPr lang="en-US" sz="3200" dirty="0" err="1" smtClean="0"/>
              <a:t>trưởng</a:t>
            </a:r>
            <a:r>
              <a:rPr lang="en-US" sz="3200" dirty="0" smtClean="0"/>
              <a:t> </a:t>
            </a:r>
            <a:r>
              <a:rPr lang="en-US" sz="3200" dirty="0" err="1" smtClean="0"/>
              <a:t>điều</a:t>
            </a:r>
            <a:r>
              <a:rPr lang="en-US" sz="3200" dirty="0" smtClean="0"/>
              <a:t> </a:t>
            </a:r>
            <a:r>
              <a:rPr lang="en-US" sz="3200" dirty="0" err="1" smtClean="0"/>
              <a:t>khiển</a:t>
            </a:r>
            <a:r>
              <a:rPr lang="en-US" sz="3200" dirty="0" smtClean="0"/>
              <a:t>. 5-8 </a:t>
            </a:r>
            <a:r>
              <a:rPr lang="en-US" sz="3200" dirty="0" err="1" smtClean="0"/>
              <a:t>lần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endParaRPr lang="en-US" sz="3200" dirty="0"/>
          </a:p>
          <a:p>
            <a:r>
              <a:rPr lang="en-US" sz="3200" dirty="0"/>
              <a:t> </a:t>
            </a:r>
          </a:p>
          <a:p>
            <a:endParaRPr lang="en-US" sz="3200" dirty="0"/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auto">
          <a:xfrm>
            <a:off x="4963886" y="2973134"/>
            <a:ext cx="3657600" cy="358006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 dirty="0" smtClean="0"/>
              <a:t>b:</a:t>
            </a:r>
            <a:r>
              <a:rPr lang="en-US" sz="2400" b="1" dirty="0"/>
              <a:t>Chơi </a:t>
            </a:r>
            <a:r>
              <a:rPr lang="en-US" sz="2400" b="1" dirty="0" err="1"/>
              <a:t>trò</a:t>
            </a:r>
            <a:r>
              <a:rPr lang="en-US" sz="2400" b="1" dirty="0"/>
              <a:t> </a:t>
            </a:r>
            <a:r>
              <a:rPr lang="en-US" sz="2400" b="1" dirty="0" err="1" smtClean="0"/>
              <a:t>chơi</a:t>
            </a:r>
            <a:r>
              <a:rPr lang="en-US" sz="2400" b="1" dirty="0" err="1"/>
              <a:t>“Thi</a:t>
            </a:r>
            <a:r>
              <a:rPr lang="en-US" sz="2400" b="1" dirty="0"/>
              <a:t> </a:t>
            </a:r>
            <a:r>
              <a:rPr lang="en-US" sz="2400" b="1" dirty="0" err="1"/>
              <a:t>xếp</a:t>
            </a:r>
            <a:r>
              <a:rPr lang="en-US" sz="2400" b="1" dirty="0"/>
              <a:t> </a:t>
            </a:r>
            <a:r>
              <a:rPr lang="en-US" sz="2400" b="1" dirty="0" err="1"/>
              <a:t>hàng</a:t>
            </a:r>
            <a:r>
              <a:rPr lang="en-US" sz="2400" b="1" dirty="0"/>
              <a:t> </a:t>
            </a:r>
            <a:r>
              <a:rPr lang="en-US" sz="2400" b="1" dirty="0" smtClean="0"/>
              <a:t>”</a:t>
            </a:r>
            <a:endParaRPr lang="en-US" sz="2400" dirty="0"/>
          </a:p>
          <a:p>
            <a:r>
              <a:rPr lang="en-US" sz="2400" dirty="0"/>
              <a:t>-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hs</a:t>
            </a:r>
            <a:r>
              <a:rPr lang="en-US" sz="2400" dirty="0"/>
              <a:t> </a:t>
            </a:r>
            <a:r>
              <a:rPr lang="en-US" sz="2400" dirty="0" err="1"/>
              <a:t>đướng</a:t>
            </a:r>
            <a:r>
              <a:rPr lang="en-US" sz="2400" dirty="0"/>
              <a:t> 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đọi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trò</a:t>
            </a:r>
            <a:r>
              <a:rPr lang="en-US" sz="2400" dirty="0"/>
              <a:t> </a:t>
            </a:r>
            <a:r>
              <a:rPr lang="en-US" sz="2400" dirty="0" err="1"/>
              <a:t>chơi</a:t>
            </a:r>
            <a:endParaRPr lang="en-US" sz="2400" dirty="0"/>
          </a:p>
          <a:p>
            <a:r>
              <a:rPr lang="en-US" sz="2400" dirty="0"/>
              <a:t>- </a:t>
            </a:r>
            <a:r>
              <a:rPr lang="en-US" sz="2400" dirty="0" err="1"/>
              <a:t>Gv</a:t>
            </a:r>
            <a:r>
              <a:rPr lang="en-US" sz="2400" dirty="0"/>
              <a:t> </a:t>
            </a:r>
            <a:r>
              <a:rPr lang="en-US" sz="2400" dirty="0" err="1"/>
              <a:t>nêu</a:t>
            </a:r>
            <a:r>
              <a:rPr lang="en-US" sz="2400" dirty="0"/>
              <a:t> </a:t>
            </a:r>
            <a:r>
              <a:rPr lang="en-US" sz="2400" dirty="0" err="1"/>
              <a:t>tên</a:t>
            </a:r>
            <a:r>
              <a:rPr lang="en-US" sz="2400" dirty="0"/>
              <a:t> </a:t>
            </a:r>
            <a:r>
              <a:rPr lang="en-US" sz="2400" dirty="0" err="1"/>
              <a:t>trò</a:t>
            </a:r>
            <a:r>
              <a:rPr lang="en-US" sz="2400" dirty="0"/>
              <a:t> </a:t>
            </a:r>
            <a:r>
              <a:rPr lang="en-US" sz="2400" dirty="0" err="1"/>
              <a:t>chơi</a:t>
            </a:r>
            <a:endParaRPr lang="en-US" sz="2400" dirty="0"/>
          </a:p>
          <a:p>
            <a:r>
              <a:rPr lang="en-US" sz="2400" dirty="0"/>
              <a:t> - </a:t>
            </a:r>
            <a:r>
              <a:rPr lang="en-US" sz="2400" dirty="0" err="1"/>
              <a:t>Giáo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 </a:t>
            </a:r>
            <a:r>
              <a:rPr lang="en-US" sz="2400" dirty="0" err="1"/>
              <a:t>nhắc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chơi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 </a:t>
            </a:r>
            <a:r>
              <a:rPr lang="en-US" sz="2400" dirty="0" err="1"/>
              <a:t>luật</a:t>
            </a:r>
            <a:r>
              <a:rPr lang="en-US" sz="2400" dirty="0"/>
              <a:t> </a:t>
            </a:r>
            <a:r>
              <a:rPr lang="en-US" sz="2400" dirty="0" err="1"/>
              <a:t>chơi</a:t>
            </a:r>
            <a:r>
              <a:rPr lang="en-US" sz="2400" dirty="0"/>
              <a:t>.</a:t>
            </a:r>
          </a:p>
          <a:p>
            <a:r>
              <a:rPr lang="en-US" sz="2400" dirty="0"/>
              <a:t> - Cho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chơi</a:t>
            </a:r>
            <a:r>
              <a:rPr lang="en-US" sz="2400" dirty="0"/>
              <a:t> </a:t>
            </a:r>
            <a:r>
              <a:rPr lang="en-US" sz="2400" dirty="0" err="1"/>
              <a:t>thử</a:t>
            </a:r>
            <a:r>
              <a:rPr lang="en-US" sz="2400" dirty="0"/>
              <a:t> 1-2 </a:t>
            </a:r>
            <a:r>
              <a:rPr lang="en-US" sz="2400" dirty="0" err="1"/>
              <a:t>lần</a:t>
            </a:r>
            <a:endParaRPr lang="en-US" sz="2400" dirty="0"/>
          </a:p>
          <a:p>
            <a:r>
              <a:rPr lang="en-US" sz="2400" dirty="0"/>
              <a:t> </a:t>
            </a:r>
          </a:p>
        </p:txBody>
      </p:sp>
      <p:pic>
        <p:nvPicPr>
          <p:cNvPr id="12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45720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304800" y="369709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NĂM HỌC: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202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1 -2022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THỂ DỤC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LỚP 4 – TUẦN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600" dirty="0">
              <a:latin typeface="VnTimesNewRoma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71500" algn="ctr">
              <a:spcAft>
                <a:spcPts val="0"/>
              </a:spcAf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QUAY PHẢI, QUAY TRÁI, DÀN HÀNG, DỒN HÀNG</a:t>
            </a:r>
            <a:endParaRPr lang="en-US" sz="1600" dirty="0">
              <a:latin typeface="VnTimesNewRoma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TRÒ CHƠI “THI XẾP HÀNG 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NHANH”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304800" y="3048000"/>
            <a:ext cx="3733800" cy="62164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400" b="1" dirty="0" smtClean="0"/>
              <a:t>3</a:t>
            </a:r>
            <a:r>
              <a:rPr lang="en-US" sz="2400" b="1" dirty="0"/>
              <a:t>: </a:t>
            </a:r>
            <a:r>
              <a:rPr lang="en-US" sz="2400" b="1" dirty="0" err="1"/>
              <a:t>Phần</a:t>
            </a:r>
            <a:r>
              <a:rPr lang="en-US" sz="2400" b="1" dirty="0"/>
              <a:t> </a:t>
            </a:r>
            <a:r>
              <a:rPr lang="en-US" sz="2400" b="1" dirty="0" err="1"/>
              <a:t>kết</a:t>
            </a:r>
            <a:r>
              <a:rPr lang="en-US" sz="2400" b="1" dirty="0"/>
              <a:t> </a:t>
            </a:r>
            <a:r>
              <a:rPr lang="en-US" sz="2400" b="1" dirty="0" err="1" smtClean="0"/>
              <a:t>thúc</a:t>
            </a:r>
            <a:r>
              <a:rPr lang="en-US" sz="2400" b="1" dirty="0" smtClean="0"/>
              <a:t>:</a:t>
            </a:r>
            <a:r>
              <a:rPr lang="vi-VN" sz="2400" b="1" dirty="0"/>
              <a:t>6</a:t>
            </a:r>
            <a:r>
              <a:rPr lang="vi-VN" sz="2400" b="1" dirty="0" smtClean="0"/>
              <a:t> phút</a:t>
            </a:r>
            <a:endParaRPr lang="en-US" sz="2400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457200" y="4299857"/>
            <a:ext cx="3733800" cy="2133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 smtClean="0"/>
              <a:t> </a:t>
            </a:r>
            <a:r>
              <a:rPr lang="en-US" sz="3200" dirty="0" err="1"/>
              <a:t>Đứng</a:t>
            </a:r>
            <a:r>
              <a:rPr lang="en-US" sz="3200" dirty="0"/>
              <a:t> </a:t>
            </a:r>
            <a:r>
              <a:rPr lang="en-US" sz="3200" dirty="0" err="1"/>
              <a:t>tại</a:t>
            </a:r>
            <a:r>
              <a:rPr lang="en-US" sz="3200" dirty="0"/>
              <a:t> </a:t>
            </a:r>
            <a:r>
              <a:rPr lang="en-US" sz="3200" dirty="0" err="1"/>
              <a:t>chỗ</a:t>
            </a:r>
            <a:r>
              <a:rPr lang="en-US" sz="3200" dirty="0"/>
              <a:t> </a:t>
            </a:r>
            <a:r>
              <a:rPr lang="en-US" sz="3200" dirty="0" err="1"/>
              <a:t>vỗ</a:t>
            </a:r>
            <a:r>
              <a:rPr lang="en-US" sz="3200" dirty="0"/>
              <a:t> </a:t>
            </a:r>
            <a:r>
              <a:rPr lang="en-US" sz="3200" dirty="0" err="1"/>
              <a:t>tay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hát</a:t>
            </a:r>
            <a:r>
              <a:rPr lang="en-US" sz="3200" dirty="0"/>
              <a:t>.</a:t>
            </a:r>
          </a:p>
          <a:p>
            <a:r>
              <a:rPr lang="en-US" sz="3200" dirty="0"/>
              <a:t>  - </a:t>
            </a:r>
            <a:r>
              <a:rPr lang="en-US" sz="3200" dirty="0" err="1"/>
              <a:t>Giáo</a:t>
            </a:r>
            <a:r>
              <a:rPr lang="en-US" sz="3200" dirty="0"/>
              <a:t> </a:t>
            </a:r>
            <a:r>
              <a:rPr lang="en-US" sz="3200" dirty="0" err="1"/>
              <a:t>viên</a:t>
            </a:r>
            <a:r>
              <a:rPr lang="en-US" sz="3200" dirty="0"/>
              <a:t> </a:t>
            </a:r>
            <a:r>
              <a:rPr lang="en-US" sz="3200" dirty="0" err="1"/>
              <a:t>hệ</a:t>
            </a:r>
            <a:r>
              <a:rPr lang="en-US" sz="3200" dirty="0"/>
              <a:t> </a:t>
            </a:r>
            <a:r>
              <a:rPr lang="en-US" sz="3200" dirty="0" err="1"/>
              <a:t>thống</a:t>
            </a:r>
            <a:r>
              <a:rPr lang="en-US" sz="3200" dirty="0"/>
              <a:t> </a:t>
            </a:r>
            <a:r>
              <a:rPr lang="en-US" sz="3200" dirty="0" err="1"/>
              <a:t>lại</a:t>
            </a:r>
            <a:r>
              <a:rPr lang="en-US" sz="3200" dirty="0"/>
              <a:t> </a:t>
            </a:r>
            <a:r>
              <a:rPr lang="en-US" sz="3200" dirty="0" err="1"/>
              <a:t>nội</a:t>
            </a:r>
            <a:r>
              <a:rPr lang="en-US" sz="3200" dirty="0"/>
              <a:t> dung </a:t>
            </a:r>
            <a:r>
              <a:rPr lang="en-US" sz="3200" dirty="0" err="1"/>
              <a:t>bai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r>
              <a:rPr lang="en-US" sz="3200" dirty="0"/>
              <a:t>.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auto">
          <a:xfrm>
            <a:off x="4953000" y="5029200"/>
            <a:ext cx="3657600" cy="1371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vi-VN" sz="2400" dirty="0" smtClean="0"/>
              <a:t>  </a:t>
            </a:r>
            <a:r>
              <a:rPr lang="en-US" sz="2400" dirty="0" smtClean="0"/>
              <a:t>- </a:t>
            </a:r>
            <a:r>
              <a:rPr lang="en-US" sz="2400" dirty="0"/>
              <a:t>GV </a:t>
            </a:r>
            <a:r>
              <a:rPr lang="en-US" sz="2400" dirty="0" err="1"/>
              <a:t>nhận</a:t>
            </a:r>
            <a:r>
              <a:rPr lang="en-US" sz="2400" dirty="0"/>
              <a:t> </a:t>
            </a:r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giờ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</a:p>
          <a:p>
            <a:r>
              <a:rPr lang="en-US" sz="2400" dirty="0"/>
              <a:t>  -  </a:t>
            </a:r>
            <a:r>
              <a:rPr lang="en-US" sz="2400" dirty="0" err="1"/>
              <a:t>Giao</a:t>
            </a:r>
            <a:r>
              <a:rPr lang="en-US" sz="2400" dirty="0"/>
              <a:t> </a:t>
            </a:r>
            <a:r>
              <a:rPr lang="en-US" sz="2400" dirty="0" err="1"/>
              <a:t>bài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C0000"/>
              </a:solidFill>
              <a:effectLst/>
              <a:latin typeface="Calibri" pitchFamily="34" charset="0"/>
            </a:endParaRPr>
          </a:p>
        </p:txBody>
      </p:sp>
      <p:pic>
        <p:nvPicPr>
          <p:cNvPr id="12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45720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304800" y="369709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NĂM HỌC: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202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1 -2022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THỂ DỤC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LỚP 4 – TUẦN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600" dirty="0">
              <a:latin typeface="VnTimesNewRoma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71500" algn="ctr">
              <a:spcAft>
                <a:spcPts val="0"/>
              </a:spcAf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QUAY PHẢI, QUAY TRÁI, DÀN HÀNG, DỒN HÀNG</a:t>
            </a:r>
            <a:endParaRPr lang="en-US" sz="1600" dirty="0">
              <a:latin typeface="VnTimesNewRoma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TRÒ CHƠI “THI XẾP HÀNG 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NHANH”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070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157162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0" descr="2067166a35x1e8i0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23622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0" y="17526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9" descr="729747d8za2kbusq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81400" y="22860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33600" y="12192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86400" y="11430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143000" y="32658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PHÒNG GD&amp;ĐT </a:t>
            </a:r>
            <a:r>
              <a:rPr lang="vi-VN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HUYỆN CỦ CHI</a:t>
            </a: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 TH </a:t>
            </a:r>
            <a:r>
              <a:rPr lang="vi-VN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LÊ VĂN THẾ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1600" y="6396335"/>
            <a:ext cx="3505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GV:</a:t>
            </a:r>
            <a:r>
              <a:rPr lang="vi-VN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Hà Hồng Phúc</a:t>
            </a:r>
            <a:endParaRPr lang="en-US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11" name="WordArt 15"/>
          <p:cNvSpPr>
            <a:spLocks noChangeArrowheads="1" noChangeShapeType="1" noTextEdit="1"/>
          </p:cNvSpPr>
          <p:nvPr/>
        </p:nvSpPr>
        <p:spPr bwMode="auto">
          <a:xfrm>
            <a:off x="685800" y="1219200"/>
            <a:ext cx="7869238" cy="3124200"/>
          </a:xfrm>
          <a:prstGeom prst="rect">
            <a:avLst/>
          </a:prstGeom>
        </p:spPr>
        <p:txBody>
          <a:bodyPr wrap="none" fromWordArt="1">
            <a:prstTxWarp prst="textWave4">
              <a:avLst>
                <a:gd name="adj1" fmla="val 5445"/>
                <a:gd name="adj2" fmla="val 2067"/>
              </a:avLst>
            </a:prstTxWarp>
          </a:bodyPr>
          <a:lstStyle/>
          <a:p>
            <a:pPr algn="ctr" rtl="0"/>
            <a:endParaRPr lang="en-US" sz="3600" kern="10" spc="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66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9699" name="WordArt 3"/>
          <p:cNvSpPr>
            <a:spLocks noChangeArrowheads="1" noChangeShapeType="1" noTextEdit="1"/>
          </p:cNvSpPr>
          <p:nvPr/>
        </p:nvSpPr>
        <p:spPr bwMode="auto">
          <a:xfrm>
            <a:off x="457200" y="4419600"/>
            <a:ext cx="86868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endParaRPr lang="en-US" sz="7200" b="1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Shelley Allegro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4096433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/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Chúc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 eaLnBrk="0" hangingPunct="0"/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buổi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vui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vẻ</a:t>
            </a:r>
            <a:endParaRPr lang="en-US" sz="3200" b="1" i="1" dirty="0">
              <a:ln w="1905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FF00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447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.VnShelley Allegro</vt:lpstr>
      <vt:lpstr>Arial</vt:lpstr>
      <vt:lpstr>Calibri</vt:lpstr>
      <vt:lpstr>Times New Roman</vt:lpstr>
      <vt:lpstr>VnTimesNewRoman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Admin</cp:lastModifiedBy>
  <cp:revision>61</cp:revision>
  <dcterms:created xsi:type="dcterms:W3CDTF">2020-04-11T02:16:23Z</dcterms:created>
  <dcterms:modified xsi:type="dcterms:W3CDTF">2021-09-20T15:42:37Z</dcterms:modified>
</cp:coreProperties>
</file>